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0.23577235772357721</c:v>
                </c:pt>
                <c:pt idx="1">
                  <c:v>0.7642276422764227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6.9204959687750369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0.50757670977774882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0.16852665083335072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1.7593942324272955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0.16852665083335161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0.50467340466197363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7.0013902422417056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0.48097761075286538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0.20841312921185029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2.1758033858991794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0.20841312921185029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0.64754155608942376</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6.8396016953083683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6.482170555922842</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2.7359882852682205E-2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0.10429242402420158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1.0887980530479364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0.10429242402420158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1.7542729540335422E-2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6.9262206757489864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0.17282718427300114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0.11084651145541891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1.1572217923692119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0.11084651145541891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4.0379570181278801E-2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6.3144992662297774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0.26391174590068989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8.9989416068623207E-2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0.93947668708611332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8.9989416068622319E-2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7.5077884539459738E-2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7.1600390728810082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5.8510461706225314E-2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1.1352514232356476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0.1087420412580018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8.7068697288072983E-2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7.09525981758883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0.10427927462567554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8.7431134421445122E-2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0.91276859105079211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8.7431134421446011E-2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0.31360645304243739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2.6608944891993502E-2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4.9148339471656088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6.3031479112941762</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0.21153846153846151</c:v>
                </c:pt>
                <c:pt idx="1">
                  <c:v>0.25</c:v>
                </c:pt>
                <c:pt idx="2">
                  <c:v>0.31153846153846149</c:v>
                </c:pt>
                <c:pt idx="3">
                  <c:v>0.22692307692307689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0.10367718666596115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0.58087887508049008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0.16194468741645363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1.6906794717857396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0.16194468741645451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0.10758451093801824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5.7894705199772609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0.57453650824384628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0.16217470122241018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1.6930807831603936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0.16217470122241018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0.19706041793532325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6.8168253026110914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0.25217642654062189</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9.0362699332155572E-2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0.94337371119282487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9.0362699332155572E-2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0.32412167373121203</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1.5641133027908261E-2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5.6504390653456742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0.15696250760902952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0.10925795160389296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1.1406374537686315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0.10925795160389296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0.32511533188365505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6.6186526388336802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0.21881601009486218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0.10681374143162969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1.1151202476848683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0.10681374143162969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0.21337151160726631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6.6847716728397906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6.4969529542326931E-2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9.7564467373252306E-2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1.0185591438358284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9.7564467373251418E-2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9.6811717960088473E-2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7.7099696833806473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7.2366994960303517</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0.24006435368476353</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0.1383389302426572</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1.4442387289223078</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0.13833893024265809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0.17472309472987035</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6.1253841983766311</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0.13262682933995418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0.11139402437204549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1.1629377492397008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0.11139402437204549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0.39955886543857222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0.22846662928616279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6.3440823902392882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0.36538461538461531</c:v>
                </c:pt>
                <c:pt idx="1">
                  <c:v>0.63076923076923075</c:v>
                </c:pt>
                <c:pt idx="2">
                  <c:v>0</c:v>
                </c:pt>
                <c:pt idx="3">
                  <c:v>3.8461538461538459E-3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0.15506524793021281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9.0052411893990936E-2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0.94013435453083005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9.0052411893990936E-2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0.32300870472365961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6.2736230277296912E-2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7.5756487349527566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4.4509917198889859E-2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9.3369216350338569E-2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0.97476132066188459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9.3369216350339457E-2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0.3349057398916635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0.21676566972546496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7.8741285425209906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0.30719457805898909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0.1206014781464182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1.2590622552799307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0.12060147814641731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6.9211482370011623E-2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8.2642536140620901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8.8973350655285302</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0.22031296394644073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0.10078077664616991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1.0521369545648369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0.10078077664616991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4.6153670730442187E-2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8.8973350655285302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5.64721849728625</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0.40430501367470706</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0.16415326183172185</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1.7137366741267002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0.1641532618317223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0.58880080350147779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0.2557553911459669</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4.9761623371518287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0.12354959087826334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0.15460698627839964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1.6140749169706439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0.15460698627839964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0.40111260313660768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6.3182746574206714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7.5320355753459012</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0.51017258035304369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0.14830431349489714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1.5482759107639836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0.14830431349489714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0.53195226201503321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0.29024116245404574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6.8801488570827454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0.89230769230769236</c:v>
                </c:pt>
                <c:pt idx="1">
                  <c:v>2.6923076923076928E-2</c:v>
                </c:pt>
                <c:pt idx="2">
                  <c:v>4.6153846153846156E-2</c:v>
                </c:pt>
                <c:pt idx="3">
                  <c:v>0</c:v>
                </c:pt>
                <c:pt idx="4">
                  <c:v>7.6923076923076927E-3</c:v>
                </c:pt>
                <c:pt idx="5">
                  <c:v>2.6923076923076928E-2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0.19579710780811421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0.12653231179123914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1.3209793138376424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0.12653231179123914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0.28456091272084905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8.1839222936090561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3.6389626550855141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1.0526642558026822E-2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1.1081993314823979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0.10615080937990129</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0.38075199455549269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0.515099550429718</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1.7732792209288339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9.6417777225179968E-2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0.1074574904418939</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1.1218408956666039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0.10745749044189523</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0.38543892462703999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0.22268488062880909</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2.607023198984622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0.18367077512597296</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0.11126604945380492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1.1616017093199968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0.11126604945380514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0.37775892882681994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1.9748522548049381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0.25970252216725997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0.10558116916167304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1.1022523687346339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0.10558116916167215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0.37870875390064729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0.15307836885917592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4.6947422633260656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6.1095505947344808E-2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0.13731701725900614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1.4335701029181269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0.13731701725900614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0.48263928367114151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5.0154748926600927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0.15368373823545234</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0.13001279195180881</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1.3573150310094118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0.13001279195180881</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0.21248044375104946</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5.7684040998085298</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5.1486960453920254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0.52802473392688754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0.15607691850656735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1.629420800078794</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0.15607691850656735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0.37791420255545383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5.7646961457546189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0.3715415019762846</c:v>
                </c:pt>
                <c:pt idx="1">
                  <c:v>7.9051383399209481E-3</c:v>
                </c:pt>
                <c:pt idx="2">
                  <c:v>0.45059288537549413</c:v>
                </c:pt>
                <c:pt idx="3">
                  <c:v>0</c:v>
                </c:pt>
                <c:pt idx="4">
                  <c:v>3.952569169960474E-3</c:v>
                </c:pt>
                <c:pt idx="5">
                  <c:v>5.9288537549407112E-2</c:v>
                </c:pt>
                <c:pt idx="6">
                  <c:v>1.185770750988142E-2</c:v>
                </c:pt>
                <c:pt idx="7">
                  <c:v>4.3478260869565223E-2</c:v>
                </c:pt>
                <c:pt idx="8">
                  <c:v>5.1383399209486175E-2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4.8967332617365855E-2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0.12010535418371893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1.2538827917694175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0.12010535418371937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0.36107418525244483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4.5326959450294328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7.9744335791526746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0.11726197850492426</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0.26538403393378651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7.3987084510122259E-2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0.77241462473458178</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7.3987084510122259E-2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9.9333050961194047E-2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7.8883563334974376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0.28814524882998604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8.842660075067954E-2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0.92316111774949583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8.842660075067954E-2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0.12100162061417841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8.0605108248079134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7.114498727370246</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0.15631194165727536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0.10242059575784168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1.069256432540767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0.10242059575784079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0.32143538038458175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7.114498727370246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0.13336624840171507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1.7481221499088679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0.16744693471303185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0.32685672023767154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3.558776850674823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6.4490887274090154</c:v>
                </c:pt>
                <c:pt idx="1">
                  <c:v>6.8396016953083683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7.775745485960071</c:v>
                </c:pt>
                <c:pt idx="1">
                  <c:v>7.0013902422417056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32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7.3431760660759267</c:v>
                </c:pt>
                <c:pt idx="1">
                  <c:v>7.09525981758883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6.5356077925216249</c:v>
                </c:pt>
                <c:pt idx="1">
                  <c:v>6.3144992662297774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6.7301703546722162</c:v>
                </c:pt>
                <c:pt idx="1">
                  <c:v>6.9262206757489864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4.9897326665991697</c:v>
                </c:pt>
                <c:pt idx="1">
                  <c:v>4.9148339471656088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6.2860659736583742</c:v>
                </c:pt>
                <c:pt idx="1">
                  <c:v>6.8168253026110914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5.4858356417541376</c:v>
                </c:pt>
                <c:pt idx="1">
                  <c:v>5.7894705199772609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6.4313915926733216</c:v>
                </c:pt>
                <c:pt idx="1">
                  <c:v>6.6186526388336802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5.7817414330362009</c:v>
                </c:pt>
                <c:pt idx="1">
                  <c:v>5.6504390653456742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8.16603650137038</c:v>
                </c:pt>
                <c:pt idx="1">
                  <c:v>7.8741285425209906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7.6511264631481373</c:v>
                </c:pt>
                <c:pt idx="1">
                  <c:v>7.5756487349527566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30</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6.0038680729506586</c:v>
                </c:pt>
                <c:pt idx="1">
                  <c:v>6.3440823902392882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5.6934259919371932</c:v>
                </c:pt>
                <c:pt idx="1">
                  <c:v>6.1253841983766311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9.1001928562832202</c:v>
                </c:pt>
                <c:pt idx="1">
                  <c:v>8.2642536140620901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7.0644180567641426</c:v>
                </c:pt>
                <c:pt idx="1">
                  <c:v>6.3182746574206714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5.546051407199732</c:v>
                </c:pt>
                <c:pt idx="1">
                  <c:v>4.9761623371518287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7.5544189488911586</c:v>
                </c:pt>
                <c:pt idx="1">
                  <c:v>8.1839222936090561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7.5101814230074524</c:v>
                </c:pt>
                <c:pt idx="1">
                  <c:v>6.8801488570827454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4.75876259067718</c:v>
                </c:pt>
                <c:pt idx="1">
                  <c:v>4.6947422633260656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2.0646292627665721</c:v>
                </c:pt>
                <c:pt idx="1">
                  <c:v>1.9748522548049381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2.000049049272381</c:v>
                </c:pt>
                <c:pt idx="1">
                  <c:v>2.607023198984622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1.9748522548049381</c:v>
                </c:pt>
                <c:pt idx="1">
                  <c:v>5.7684040998085298</c:v>
                </c:pt>
                <c:pt idx="2">
                  <c:v>7.0013902422417056</c:v>
                </c:pt>
                <c:pt idx="3">
                  <c:v>5.7894705199772609</c:v>
                </c:pt>
                <c:pt idx="4">
                  <c:v>8.2642536140620901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2.166042399085196</c:v>
                </c:pt>
                <c:pt idx="1">
                  <c:v>5.8824670161889134</c:v>
                </c:pt>
                <c:pt idx="2">
                  <c:v>7.0839385332613949</c:v>
                </c:pt>
                <c:pt idx="3">
                  <c:v>5.8005759513841548</c:v>
                </c:pt>
                <c:pt idx="4">
                  <c:v>8.2626349477245888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1.3892749886682061</c:v>
                </c:pt>
                <c:pt idx="1">
                  <c:v>1.7732792209288339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4.8293591788655066</c:v>
                </c:pt>
                <c:pt idx="1">
                  <c:v>5.0154748926600927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6.3194336780226363</c:v>
                </c:pt>
                <c:pt idx="1">
                  <c:v>5.7684040998085298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4.5101797743856258</c:v>
                </c:pt>
                <c:pt idx="1">
                  <c:v>4.5326959450294328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4.6759004623458109</c:v>
                </c:pt>
                <c:pt idx="1">
                  <c:v>5.7646961457546189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8.2678722522858159</c:v>
                </c:pt>
                <c:pt idx="1">
                  <c:v>8.0605108248079134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8.4309373294751193</c:v>
                </c:pt>
                <c:pt idx="1">
                  <c:v>7.8883563334974376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7.2149254578117441</c:v>
                </c:pt>
                <c:pt idx="1">
                  <c:v>7.114498727370246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3.173242826250263</c:v>
                </c:pt>
                <c:pt idx="1">
                  <c:v>3.558776850674823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6.8801488570827454</c:v>
                </c:pt>
                <c:pt idx="1">
                  <c:v>3.558776850674823</c:v>
                </c:pt>
                <c:pt idx="2">
                  <c:v>4.9761623371518287</c:v>
                </c:pt>
                <c:pt idx="3">
                  <c:v>6.8396016953083683</c:v>
                </c:pt>
                <c:pt idx="4">
                  <c:v>6.1253841983766311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2.8145299561714601</c:v>
                </c:pt>
                <c:pt idx="2">
                  <c:v>4.269855114164316</c:v>
                </c:pt>
                <c:pt idx="3">
                  <c:v>6.1382278754366961</c:v>
                </c:pt>
                <c:pt idx="4">
                  <c:v>5.5074133957026294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795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RXG | South West Yorkshire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067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RXG | South West Yorkshire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506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RXG | South West Yorkshire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West Yorkshire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7397600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27478688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0362845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624229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West Yorkshire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NHS mental health team checking how service users are getting on with medication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20347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6311176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033760614"/>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654733067"/>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2486302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1269786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0263845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484650624"/>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0475972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4957960"/>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4663972"/>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806162906"/>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8268125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84684800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6072329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23705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800825048"/>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26337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34336786"/>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4983381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195462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7574878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13776196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871450404"/>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506003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89952339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9533696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568388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81526946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61668197"/>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85747645"/>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38362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9052570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6858019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532729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7642560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2802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94881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81607037"/>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904478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79034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905158104"/>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805880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2250123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8246020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021334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274717899"/>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023094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7969923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3693442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912773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96819362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539633095"/>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513969224"/>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038811504"/>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371584040"/>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538704154"/>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558335424"/>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90284928"/>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8695469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97878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781363199"/>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7817790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221617222"/>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1632424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9597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425512332"/>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96583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55996698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999788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76833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0363966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28756634"/>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610462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0134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5894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82664387"/>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82295764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5487501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9854967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19597028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41252217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32064155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52627091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6576041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9205524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9226798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32083418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2431084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8169909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5640239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02927172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7677906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4838681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39427459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147544003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1574815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9655857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6112481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9103165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20365479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6119626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5804886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33722945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37777439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4904397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69689218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1540605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8502354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1209375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5965258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8611669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38238317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417769949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1072479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474940868"/>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0209265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80745467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15606615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2111781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7833466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84989873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36497935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5881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3976472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357236249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21989097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4319994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3977966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385016181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0260418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8828806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2033317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35211493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42193266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42927446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3856653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244006375"/>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1287628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3070012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7478555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Do you feel in control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7536180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97610494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12096458"/>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37921461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23393801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983275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95576831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24270</TotalTime>
  <Words>9107</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South West Yorkshire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